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341" r:id="rId2"/>
    <p:sldId id="400" r:id="rId3"/>
    <p:sldId id="365" r:id="rId4"/>
    <p:sldId id="402" r:id="rId5"/>
    <p:sldId id="396" r:id="rId6"/>
    <p:sldId id="403" r:id="rId7"/>
    <p:sldId id="395" r:id="rId8"/>
    <p:sldId id="398" r:id="rId9"/>
    <p:sldId id="404" r:id="rId10"/>
    <p:sldId id="397" r:id="rId11"/>
  </p:sldIdLst>
  <p:sldSz cx="9144000" cy="6858000" type="screen4x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EC68F52-8218-4003-AADB-1EDCD79DF998}">
          <p14:sldIdLst>
            <p14:sldId id="341"/>
            <p14:sldId id="400"/>
            <p14:sldId id="365"/>
            <p14:sldId id="402"/>
            <p14:sldId id="396"/>
            <p14:sldId id="403"/>
            <p14:sldId id="395"/>
            <p14:sldId id="398"/>
            <p14:sldId id="404"/>
            <p14:sldId id="39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092" userDrawn="1">
          <p15:clr>
            <a:srgbClr val="A4A3A4"/>
          </p15:clr>
        </p15:guide>
        <p15:guide id="2" pos="278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F46A"/>
    <a:srgbClr val="2A6AB2"/>
    <a:srgbClr val="9DBC5C"/>
    <a:srgbClr val="3F80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02" autoAdjust="0"/>
    <p:restoredTop sz="94651" autoAdjust="0"/>
  </p:normalViewPr>
  <p:slideViewPr>
    <p:cSldViewPr snapToGrid="0" snapToObjects="1">
      <p:cViewPr varScale="1">
        <p:scale>
          <a:sx n="91" d="100"/>
          <a:sy n="91" d="100"/>
        </p:scale>
        <p:origin x="184" y="1464"/>
      </p:cViewPr>
      <p:guideLst>
        <p:guide orient="horz" pos="2092"/>
        <p:guide pos="278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49A6FD-419D-4346-9B23-BC2123A1EBB1}" type="datetimeFigureOut">
              <a:rPr lang="en-US" smtClean="0"/>
              <a:t>8/23/18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3F2842-B5D5-394E-921E-FA6BF6751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1145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1.jpg>
</file>

<file path=ppt/media/image12.gif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17CC22-B69A-433F-91DA-3113A9CBBCC1}" type="datetimeFigureOut">
              <a:rPr lang="en-US" smtClean="0"/>
              <a:t>8/23/18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8A2684-CEDA-42CE-AC54-DC5A68D34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235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  <a:latin typeface="Akzidenz for Chalmers" pitchFamily="2" charset="0"/>
                <a:cs typeface="Arial"/>
              </a:defRPr>
            </a:lvl1pPr>
          </a:lstStyle>
          <a:p>
            <a:r>
              <a:rPr lang="hr-HR" dirty="0"/>
              <a:t>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Akzidenz for Chalmers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r-HR" dirty="0"/>
              <a:t>Subtitle</a:t>
            </a:r>
          </a:p>
          <a:p>
            <a:r>
              <a:rPr lang="hr-HR" dirty="0"/>
              <a:t>Name, affiliation, contact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6929609" y="11017"/>
            <a:ext cx="2203374" cy="9144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6268" y="168801"/>
            <a:ext cx="2804244" cy="140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413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612" y="45432"/>
            <a:ext cx="1110754" cy="5569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1440" y="299245"/>
            <a:ext cx="6841120" cy="812033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rgbClr val="2A6AB2"/>
                </a:solidFill>
                <a:latin typeface="Akzidenz for Chalmers" pitchFamily="2" charset="0"/>
                <a:cs typeface="Arial"/>
              </a:defRPr>
            </a:lvl1pPr>
          </a:lstStyle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</a:t>
            </a:r>
            <a:r>
              <a:rPr lang="sv-SE" dirty="0" err="1"/>
              <a:t>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79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1440" y="299246"/>
            <a:ext cx="6841120" cy="1118392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rgbClr val="2A6AB2"/>
                </a:solidFill>
                <a:latin typeface="Akzidenz for Chalmers" pitchFamily="2" charset="0"/>
                <a:cs typeface="Arial"/>
              </a:defRPr>
            </a:lvl1pPr>
          </a:lstStyle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</a:t>
            </a:r>
            <a:r>
              <a:rPr lang="sv-SE" dirty="0" err="1"/>
              <a:t>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/>
              <a:t>Click to edit Master text styles</a:t>
            </a:r>
          </a:p>
          <a:p>
            <a:pPr lvl="1"/>
            <a:r>
              <a:rPr lang="sv-SE"/>
              <a:t>Second level</a:t>
            </a:r>
          </a:p>
          <a:p>
            <a:pPr lvl="2"/>
            <a:r>
              <a:rPr lang="sv-SE"/>
              <a:t>Third level</a:t>
            </a:r>
          </a:p>
          <a:p>
            <a:pPr lvl="3"/>
            <a:r>
              <a:rPr lang="sv-SE"/>
              <a:t>Fourth level</a:t>
            </a:r>
          </a:p>
          <a:p>
            <a:pPr lvl="4"/>
            <a:r>
              <a:rPr lang="sv-S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/>
              <a:t>Click to edit Master text styles</a:t>
            </a:r>
          </a:p>
          <a:p>
            <a:pPr lvl="1"/>
            <a:r>
              <a:rPr lang="sv-SE"/>
              <a:t>Second level</a:t>
            </a:r>
          </a:p>
          <a:p>
            <a:pPr lvl="2"/>
            <a:r>
              <a:rPr lang="sv-SE"/>
              <a:t>Third level</a:t>
            </a:r>
          </a:p>
          <a:p>
            <a:pPr lvl="3"/>
            <a:r>
              <a:rPr lang="sv-SE"/>
              <a:t>Fourth level</a:t>
            </a:r>
          </a:p>
          <a:p>
            <a:pPr lvl="4"/>
            <a:r>
              <a:rPr lang="sv-SE"/>
              <a:t>Fifth level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612" y="45432"/>
            <a:ext cx="1110754" cy="55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357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1440" y="299246"/>
            <a:ext cx="6841120" cy="1118392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rgbClr val="2A6AB2"/>
                </a:solidFill>
                <a:latin typeface="Akzidenz for Chalmers" pitchFamily="2" charset="0"/>
                <a:cs typeface="Arial"/>
              </a:defRPr>
            </a:lvl1pPr>
          </a:lstStyle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</a:t>
            </a:r>
            <a:r>
              <a:rPr lang="sv-SE" dirty="0" err="1"/>
              <a:t>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/>
              <a:t>Click to edit Master text styles</a:t>
            </a:r>
          </a:p>
          <a:p>
            <a:pPr lvl="1"/>
            <a:r>
              <a:rPr lang="sv-SE"/>
              <a:t>Second level</a:t>
            </a:r>
          </a:p>
          <a:p>
            <a:pPr lvl="2"/>
            <a:r>
              <a:rPr lang="sv-SE"/>
              <a:t>Third level</a:t>
            </a:r>
          </a:p>
          <a:p>
            <a:pPr lvl="3"/>
            <a:r>
              <a:rPr lang="sv-SE"/>
              <a:t>Fourth level</a:t>
            </a:r>
          </a:p>
          <a:p>
            <a:pPr lvl="4"/>
            <a:r>
              <a:rPr lang="sv-S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/>
              <a:t>Click to edit Master text styles</a:t>
            </a:r>
          </a:p>
          <a:p>
            <a:pPr lvl="1"/>
            <a:r>
              <a:rPr lang="sv-SE"/>
              <a:t>Second level</a:t>
            </a:r>
          </a:p>
          <a:p>
            <a:pPr lvl="2"/>
            <a:r>
              <a:rPr lang="sv-SE"/>
              <a:t>Third level</a:t>
            </a:r>
          </a:p>
          <a:p>
            <a:pPr lvl="3"/>
            <a:r>
              <a:rPr lang="sv-SE"/>
              <a:t>Fourth level</a:t>
            </a:r>
          </a:p>
          <a:p>
            <a:pPr lvl="4"/>
            <a:r>
              <a:rPr lang="sv-SE"/>
              <a:t>Fifth level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612" y="45432"/>
            <a:ext cx="1110754" cy="55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049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1440" y="299246"/>
            <a:ext cx="6841120" cy="1118392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rgbClr val="2A6AB2"/>
                </a:solidFill>
                <a:latin typeface="Akzidenz for Chalmers" pitchFamily="2" charset="0"/>
                <a:cs typeface="Arial"/>
              </a:defRPr>
            </a:lvl1pPr>
          </a:lstStyle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</a:t>
            </a:r>
            <a:r>
              <a:rPr lang="sv-SE" dirty="0" err="1"/>
              <a:t>title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612" y="45432"/>
            <a:ext cx="1110754" cy="55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40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612" y="45432"/>
            <a:ext cx="1110754" cy="556913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1151440" y="299246"/>
            <a:ext cx="6841120" cy="1118392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rgbClr val="2A6AB2"/>
                </a:solidFill>
                <a:latin typeface="Akzidenz for Chalmers" pitchFamily="2" charset="0"/>
                <a:cs typeface="Arial"/>
              </a:defRPr>
            </a:lvl1pPr>
          </a:lstStyle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</a:t>
            </a:r>
            <a:r>
              <a:rPr lang="sv-SE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038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6929609" y="11017"/>
            <a:ext cx="2203374" cy="9144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6268" y="168801"/>
            <a:ext cx="2804244" cy="140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0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jp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6291884"/>
            <a:ext cx="9144000" cy="574346"/>
          </a:xfrm>
          <a:prstGeom prst="rect">
            <a:avLst/>
          </a:prstGeom>
          <a:solidFill>
            <a:srgbClr val="2A6AB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8369715" y="6335678"/>
            <a:ext cx="420906" cy="4810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612" y="45432"/>
            <a:ext cx="1110754" cy="55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284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b="0" i="0" kern="1200">
          <a:solidFill>
            <a:schemeClr val="tx1"/>
          </a:solidFill>
          <a:latin typeface="AvantGarde Medium"/>
          <a:ea typeface="+mj-ea"/>
          <a:cs typeface="AvantGarde Medium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gif"/><Relationship Id="rId5" Type="http://schemas.openxmlformats.org/officeDocument/2006/relationships/image" Target="../media/image11.jpg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F3B3BD-39E9-FD4D-8DBC-54D27D400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586" y="2890391"/>
            <a:ext cx="7947703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Akzidenz for Chalmers" charset="0"/>
                <a:ea typeface="Akzidenz for Chalmers" charset="0"/>
                <a:cs typeface="Akzidenz for Chalmers" charset="0"/>
              </a:rPr>
              <a:t>Genome-scale metabolic modelling Workshop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FC5F0B-8F6C-BC42-B75E-B09921A57F35}"/>
              </a:ext>
            </a:extLst>
          </p:cNvPr>
          <p:cNvSpPr txBox="1"/>
          <p:nvPr/>
        </p:nvSpPr>
        <p:spPr>
          <a:xfrm>
            <a:off x="7108680" y="6379932"/>
            <a:ext cx="119198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kzidenz for Chalmers" charset="0"/>
                <a:ea typeface="Akzidenz for Chalmers" charset="0"/>
                <a:cs typeface="Akzidenz for Chalmers" charset="0"/>
              </a:rPr>
              <a:t>2018-08-23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5615B2-E612-374D-A894-3CD8725E7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94" y="483782"/>
            <a:ext cx="1967199" cy="11792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EF71A3-DFEE-C640-8639-1E3759460254}"/>
              </a:ext>
            </a:extLst>
          </p:cNvPr>
          <p:cNvSpPr txBox="1"/>
          <p:nvPr/>
        </p:nvSpPr>
        <p:spPr>
          <a:xfrm>
            <a:off x="104101" y="6379931"/>
            <a:ext cx="256319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kzidenz for Chalmers" charset="0"/>
                <a:ea typeface="Akzidenz for Chalmers" charset="0"/>
                <a:cs typeface="Akzidenz for Chalmers" charset="0"/>
              </a:rPr>
              <a:t>PhD student Iván </a:t>
            </a:r>
            <a:r>
              <a:rPr lang="en-US" sz="1500" dirty="0" err="1">
                <a:solidFill>
                  <a:schemeClr val="bg1"/>
                </a:solidFill>
                <a:latin typeface="Akzidenz for Chalmers" charset="0"/>
                <a:ea typeface="Akzidenz for Chalmers" charset="0"/>
                <a:cs typeface="Akzidenz for Chalmers" charset="0"/>
              </a:rPr>
              <a:t>Domenzain</a:t>
            </a:r>
            <a:endParaRPr lang="en-US" sz="1500" dirty="0">
              <a:solidFill>
                <a:schemeClr val="bg1"/>
              </a:solidFill>
              <a:latin typeface="Akzidenz for Chalmers" charset="0"/>
              <a:ea typeface="Akzidenz for Chalmers" charset="0"/>
              <a:cs typeface="Akzidenz for Chalmer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5600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83B03B-85EE-2447-AFF3-D5AC7DF10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2095" cy="702644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6A9977F5-B494-FC45-828E-0DEB6E7B8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707" y="261394"/>
            <a:ext cx="5135799" cy="812033"/>
          </a:xfrm>
        </p:spPr>
        <p:txBody>
          <a:bodyPr/>
          <a:lstStyle/>
          <a:p>
            <a:r>
              <a:rPr lang="en-US" sz="2000" dirty="0"/>
              <a:t>Different objective functions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DC2F6F3-4CE4-5346-8B84-BCE9F9A33A12}"/>
              </a:ext>
            </a:extLst>
          </p:cNvPr>
          <p:cNvSpPr txBox="1"/>
          <p:nvPr/>
        </p:nvSpPr>
        <p:spPr>
          <a:xfrm>
            <a:off x="7108680" y="6379932"/>
            <a:ext cx="119198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kzidenz for Chalmers" charset="0"/>
                <a:ea typeface="Akzidenz for Chalmers" charset="0"/>
                <a:cs typeface="Akzidenz for Chalmers" charset="0"/>
              </a:rPr>
              <a:t>2018-08-23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04A802-D6BE-C04A-8A67-C946AC7439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047" y="1758012"/>
            <a:ext cx="5084699" cy="239195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04BCDFB-6933-A14A-9596-483DDD0221CB}"/>
              </a:ext>
            </a:extLst>
          </p:cNvPr>
          <p:cNvSpPr txBox="1"/>
          <p:nvPr/>
        </p:nvSpPr>
        <p:spPr>
          <a:xfrm>
            <a:off x="69003" y="6379932"/>
            <a:ext cx="89345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dirty="0">
                <a:solidFill>
                  <a:schemeClr val="bg1"/>
                </a:solidFill>
                <a:latin typeface="Akzidenz for Chalmers" pitchFamily="2" charset="0"/>
                <a:ea typeface="Akzidenz for Chalmers" charset="0"/>
                <a:cs typeface="Akzidenz for Chalmers" charset="0"/>
              </a:rPr>
              <a:t>Schuetz, R., Kuepfer, L. &amp; Sauer, U. (2007). Molecular systems biology 3,119.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B3E9AF-2D9B-4B41-B126-1D15A9A1D0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9965" y="1902069"/>
            <a:ext cx="2272393" cy="2134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771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83B03B-85EE-2447-AFF3-D5AC7DF10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2095" cy="702644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6A9977F5-B494-FC45-828E-0DEB6E7B8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707" y="261394"/>
            <a:ext cx="5135799" cy="812033"/>
          </a:xfrm>
        </p:spPr>
        <p:txBody>
          <a:bodyPr/>
          <a:lstStyle/>
          <a:p>
            <a:r>
              <a:rPr lang="en-US" sz="2000" dirty="0"/>
              <a:t>Mathematical modelling of metabolism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DC2F6F3-4CE4-5346-8B84-BCE9F9A33A12}"/>
              </a:ext>
            </a:extLst>
          </p:cNvPr>
          <p:cNvSpPr txBox="1"/>
          <p:nvPr/>
        </p:nvSpPr>
        <p:spPr>
          <a:xfrm>
            <a:off x="7108680" y="6379932"/>
            <a:ext cx="119198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kzidenz for Chalmers" charset="0"/>
                <a:ea typeface="Akzidenz for Chalmers" charset="0"/>
                <a:cs typeface="Akzidenz for Chalmers" charset="0"/>
              </a:rPr>
              <a:t>2018-08-23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F04837-8F0A-194B-82EA-AE70E8715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653634" y="-926442"/>
            <a:ext cx="3932231" cy="7931969"/>
          </a:xfrm>
          <a:prstGeom prst="rect">
            <a:avLst/>
          </a:prstGeom>
        </p:spPr>
      </p:pic>
      <p:sp>
        <p:nvSpPr>
          <p:cNvPr id="35" name="Title 1">
            <a:extLst>
              <a:ext uri="{FF2B5EF4-FFF2-40B4-BE49-F238E27FC236}">
                <a16:creationId xmlns:a16="http://schemas.microsoft.com/office/drawing/2014/main" id="{E1EC9226-A316-3341-B30A-8A8911322DFE}"/>
              </a:ext>
            </a:extLst>
          </p:cNvPr>
          <p:cNvSpPr txBox="1">
            <a:spLocks/>
          </p:cNvSpPr>
          <p:nvPr/>
        </p:nvSpPr>
        <p:spPr>
          <a:xfrm>
            <a:off x="1734509" y="4970424"/>
            <a:ext cx="5135799" cy="812033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000" dirty="0"/>
              <a:t>Metabolism is a huge network!</a:t>
            </a:r>
          </a:p>
        </p:txBody>
      </p:sp>
    </p:spTree>
    <p:extLst>
      <p:ext uri="{BB962C8B-B14F-4D97-AF65-F5344CB8AC3E}">
        <p14:creationId xmlns:p14="http://schemas.microsoft.com/office/powerpoint/2010/main" val="1391537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83B03B-85EE-2447-AFF3-D5AC7DF10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2095" cy="702644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6A9977F5-B494-FC45-828E-0DEB6E7B8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707" y="261394"/>
            <a:ext cx="5135799" cy="812033"/>
          </a:xfrm>
        </p:spPr>
        <p:txBody>
          <a:bodyPr/>
          <a:lstStyle/>
          <a:p>
            <a:r>
              <a:rPr lang="en-US" sz="2000" dirty="0"/>
              <a:t>Mathematical modelling of metabolism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DC2F6F3-4CE4-5346-8B84-BCE9F9A33A12}"/>
              </a:ext>
            </a:extLst>
          </p:cNvPr>
          <p:cNvSpPr txBox="1"/>
          <p:nvPr/>
        </p:nvSpPr>
        <p:spPr>
          <a:xfrm>
            <a:off x="7108680" y="6379932"/>
            <a:ext cx="119198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kzidenz for Chalmers" charset="0"/>
                <a:ea typeface="Akzidenz for Chalmers" charset="0"/>
                <a:cs typeface="Akzidenz for Chalmers" charset="0"/>
              </a:rPr>
              <a:t>2018-08-23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D01131-F089-384F-A73B-D0C8EAD3E6D5}"/>
              </a:ext>
            </a:extLst>
          </p:cNvPr>
          <p:cNvGrpSpPr/>
          <p:nvPr/>
        </p:nvGrpSpPr>
        <p:grpSpPr>
          <a:xfrm>
            <a:off x="1260909" y="1073427"/>
            <a:ext cx="6443764" cy="3962400"/>
            <a:chOff x="1260909" y="1073427"/>
            <a:chExt cx="6443764" cy="39624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D738174-349C-844A-8D4A-F75DC478B5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72173" y="1073427"/>
              <a:ext cx="6032500" cy="396240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B9FAC8B-AEF6-AB4E-8334-B66482434977}"/>
                </a:ext>
              </a:extLst>
            </p:cNvPr>
            <p:cNvSpPr/>
            <p:nvPr/>
          </p:nvSpPr>
          <p:spPr>
            <a:xfrm>
              <a:off x="1260909" y="1164657"/>
              <a:ext cx="779647" cy="34650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Title 1">
            <a:extLst>
              <a:ext uri="{FF2B5EF4-FFF2-40B4-BE49-F238E27FC236}">
                <a16:creationId xmlns:a16="http://schemas.microsoft.com/office/drawing/2014/main" id="{DE3B543C-5DBC-634C-957E-47B2E02B9F2B}"/>
              </a:ext>
            </a:extLst>
          </p:cNvPr>
          <p:cNvSpPr txBox="1">
            <a:spLocks/>
          </p:cNvSpPr>
          <p:nvPr/>
        </p:nvSpPr>
        <p:spPr>
          <a:xfrm>
            <a:off x="1734509" y="4970424"/>
            <a:ext cx="5135799" cy="812033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000" dirty="0"/>
              <a:t>A highly interconnected one</a:t>
            </a:r>
          </a:p>
        </p:txBody>
      </p:sp>
    </p:spTree>
    <p:extLst>
      <p:ext uri="{BB962C8B-B14F-4D97-AF65-F5344CB8AC3E}">
        <p14:creationId xmlns:p14="http://schemas.microsoft.com/office/powerpoint/2010/main" val="2992283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83B03B-85EE-2447-AFF3-D5AC7DF10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2095" cy="702644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6A9977F5-B494-FC45-828E-0DEB6E7B8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707" y="261394"/>
            <a:ext cx="5135799" cy="812033"/>
          </a:xfrm>
        </p:spPr>
        <p:txBody>
          <a:bodyPr/>
          <a:lstStyle/>
          <a:p>
            <a:r>
              <a:rPr lang="en-US" sz="2000" dirty="0"/>
              <a:t>Mathematical modelling of metabolism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DC2F6F3-4CE4-5346-8B84-BCE9F9A33A12}"/>
              </a:ext>
            </a:extLst>
          </p:cNvPr>
          <p:cNvSpPr txBox="1"/>
          <p:nvPr/>
        </p:nvSpPr>
        <p:spPr>
          <a:xfrm>
            <a:off x="7108680" y="6379932"/>
            <a:ext cx="119198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kzidenz for Chalmers" charset="0"/>
                <a:ea typeface="Akzidenz for Chalmers" charset="0"/>
                <a:cs typeface="Akzidenz for Chalmers" charset="0"/>
              </a:rPr>
              <a:t>2018-08-23</a:t>
            </a:r>
          </a:p>
        </p:txBody>
      </p:sp>
      <p:sp>
        <p:nvSpPr>
          <p:cNvPr id="37" name="Title 1">
            <a:extLst>
              <a:ext uri="{FF2B5EF4-FFF2-40B4-BE49-F238E27FC236}">
                <a16:creationId xmlns:a16="http://schemas.microsoft.com/office/drawing/2014/main" id="{DE3B543C-5DBC-634C-957E-47B2E02B9F2B}"/>
              </a:ext>
            </a:extLst>
          </p:cNvPr>
          <p:cNvSpPr txBox="1">
            <a:spLocks/>
          </p:cNvSpPr>
          <p:nvPr/>
        </p:nvSpPr>
        <p:spPr>
          <a:xfrm>
            <a:off x="4600876" y="2671741"/>
            <a:ext cx="4319613" cy="812033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000" dirty="0"/>
              <a:t>Genome-scale metabolic models as knowledge databases.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DB4247A-F8CA-D046-A850-FCC7A70C1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049" y="1591858"/>
            <a:ext cx="3860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248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83B03B-85EE-2447-AFF3-D5AC7DF10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2095" cy="702644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6A9977F5-B494-FC45-828E-0DEB6E7B8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707" y="261394"/>
            <a:ext cx="5135799" cy="812033"/>
          </a:xfrm>
        </p:spPr>
        <p:txBody>
          <a:bodyPr/>
          <a:lstStyle/>
          <a:p>
            <a:r>
              <a:rPr lang="en-US" sz="2000" dirty="0"/>
              <a:t>Mathematical modelling of metabolism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DC2F6F3-4CE4-5346-8B84-BCE9F9A33A12}"/>
              </a:ext>
            </a:extLst>
          </p:cNvPr>
          <p:cNvSpPr txBox="1"/>
          <p:nvPr/>
        </p:nvSpPr>
        <p:spPr>
          <a:xfrm>
            <a:off x="7108680" y="6379932"/>
            <a:ext cx="119198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kzidenz for Chalmers" charset="0"/>
                <a:ea typeface="Akzidenz for Chalmers" charset="0"/>
                <a:cs typeface="Akzidenz for Chalmers" charset="0"/>
              </a:rPr>
              <a:t>2018-08-23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85A0C37-C746-3F47-93F1-1E38905FA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1628800"/>
            <a:ext cx="2974861" cy="326228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F68B7DC-D344-8A42-9908-A5A45E1FA7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1241" y="1835382"/>
            <a:ext cx="4977752" cy="2971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904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83B03B-85EE-2447-AFF3-D5AC7DF10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2095" cy="702644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6A9977F5-B494-FC45-828E-0DEB6E7B8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707" y="261394"/>
            <a:ext cx="5135799" cy="812033"/>
          </a:xfrm>
        </p:spPr>
        <p:txBody>
          <a:bodyPr/>
          <a:lstStyle/>
          <a:p>
            <a:r>
              <a:rPr lang="en-US" sz="2000" dirty="0"/>
              <a:t>Mathematical modelling of metabolism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DC2F6F3-4CE4-5346-8B84-BCE9F9A33A12}"/>
              </a:ext>
            </a:extLst>
          </p:cNvPr>
          <p:cNvSpPr txBox="1"/>
          <p:nvPr/>
        </p:nvSpPr>
        <p:spPr>
          <a:xfrm>
            <a:off x="7108680" y="6379932"/>
            <a:ext cx="119198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kzidenz for Chalmers" charset="0"/>
                <a:ea typeface="Akzidenz for Chalmers" charset="0"/>
                <a:cs typeface="Akzidenz for Chalmers" charset="0"/>
              </a:rPr>
              <a:t>2018-08-23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85A0C37-C746-3F47-93F1-1E38905FA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1628800"/>
            <a:ext cx="2974861" cy="326228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0C08663-FD7D-E146-9F84-A193F0DF3D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6623" y="1867949"/>
            <a:ext cx="4237258" cy="235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247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83B03B-85EE-2447-AFF3-D5AC7DF10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2095" cy="702644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6A9977F5-B494-FC45-828E-0DEB6E7B8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707" y="261394"/>
            <a:ext cx="5135799" cy="812033"/>
          </a:xfrm>
        </p:spPr>
        <p:txBody>
          <a:bodyPr/>
          <a:lstStyle/>
          <a:p>
            <a:r>
              <a:rPr lang="en-US" sz="2000" dirty="0"/>
              <a:t>Constraint based methods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DC2F6F3-4CE4-5346-8B84-BCE9F9A33A12}"/>
              </a:ext>
            </a:extLst>
          </p:cNvPr>
          <p:cNvSpPr txBox="1"/>
          <p:nvPr/>
        </p:nvSpPr>
        <p:spPr>
          <a:xfrm>
            <a:off x="7108680" y="6379932"/>
            <a:ext cx="119198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kzidenz for Chalmers" charset="0"/>
                <a:ea typeface="Akzidenz for Chalmers" charset="0"/>
                <a:cs typeface="Akzidenz for Chalmers" charset="0"/>
              </a:rPr>
              <a:t>2018-08-23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85A0C37-C746-3F47-93F1-1E38905FA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395" y="589271"/>
            <a:ext cx="2974861" cy="3262288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12C45CE-3F9F-DA45-8D2D-C3832CA27E60}"/>
              </a:ext>
            </a:extLst>
          </p:cNvPr>
          <p:cNvSpPr txBox="1"/>
          <p:nvPr/>
        </p:nvSpPr>
        <p:spPr>
          <a:xfrm>
            <a:off x="69003" y="6379932"/>
            <a:ext cx="89345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dirty="0">
                <a:solidFill>
                  <a:schemeClr val="bg1"/>
                </a:solidFill>
                <a:ea typeface="Akzidenz for Chalmers" charset="0"/>
                <a:cs typeface="Akzidenz for Chalmers" charset="0"/>
              </a:rPr>
              <a:t>[1] </a:t>
            </a:r>
            <a:r>
              <a:rPr lang="en-US" sz="1600" dirty="0">
                <a:solidFill>
                  <a:schemeClr val="bg1"/>
                </a:solidFill>
                <a:latin typeface="Akzidenz for Chalmers" charset="0"/>
                <a:ea typeface="Akzidenz for Chalmers" charset="0"/>
                <a:cs typeface="Akzidenz for Chalmers" charset="0"/>
              </a:rPr>
              <a:t>Orth, J., et al., </a:t>
            </a:r>
            <a:r>
              <a:rPr lang="en-US" sz="1600" i="1" dirty="0">
                <a:solidFill>
                  <a:schemeClr val="bg1"/>
                </a:solidFill>
                <a:latin typeface="Akzidenz for Chalmers" charset="0"/>
                <a:ea typeface="Akzidenz for Chalmers" charset="0"/>
                <a:cs typeface="Akzidenz for Chalmers" charset="0"/>
              </a:rPr>
              <a:t>Nature Biotechnology, </a:t>
            </a:r>
            <a:r>
              <a:rPr lang="en-US" sz="1600" dirty="0">
                <a:solidFill>
                  <a:schemeClr val="bg1"/>
                </a:solidFill>
                <a:latin typeface="Akzidenz for Chalmers" charset="0"/>
                <a:ea typeface="Akzidenz for Chalmers" charset="0"/>
                <a:cs typeface="Akzidenz for Chalmers" charset="0"/>
              </a:rPr>
              <a:t>2010.</a:t>
            </a:r>
            <a:endParaRPr lang="en-US" sz="1600" dirty="0">
              <a:solidFill>
                <a:schemeClr val="bg1"/>
              </a:solidFill>
              <a:ea typeface="Akzidenz for Chalmers" charset="0"/>
              <a:cs typeface="Akzidenz for Chalmers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49A65A-8C01-474D-973A-17CF52CE9F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0410" y="902310"/>
            <a:ext cx="2259409" cy="521402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4C56100-E1A1-B04F-B329-96F05F5F5CE4}"/>
              </a:ext>
            </a:extLst>
          </p:cNvPr>
          <p:cNvCxnSpPr>
            <a:cxnSpLocks/>
            <a:endCxn id="3" idx="1"/>
          </p:cNvCxnSpPr>
          <p:nvPr/>
        </p:nvCxnSpPr>
        <p:spPr>
          <a:xfrm flipV="1">
            <a:off x="3149726" y="1163011"/>
            <a:ext cx="1190684" cy="1016132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1A939C6C-DC81-A84F-9A3E-0AA20DD29D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006" y="1714343"/>
            <a:ext cx="3781660" cy="1827802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466D3AFC-4463-3A4B-BA09-7AD45510A9AB}"/>
              </a:ext>
            </a:extLst>
          </p:cNvPr>
          <p:cNvGrpSpPr/>
          <p:nvPr/>
        </p:nvGrpSpPr>
        <p:grpSpPr>
          <a:xfrm>
            <a:off x="2729133" y="3588260"/>
            <a:ext cx="4784100" cy="2393959"/>
            <a:chOff x="2729133" y="3588260"/>
            <a:chExt cx="4784100" cy="2393959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5DCA6F8A-4DB8-F547-9783-B3BC67B31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9133" y="4343691"/>
              <a:ext cx="4784100" cy="1638528"/>
            </a:xfrm>
            <a:prstGeom prst="rect">
              <a:avLst/>
            </a:prstGeom>
          </p:spPr>
        </p:pic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7F48F82F-A037-3546-B245-3B08C32AF109}"/>
                </a:ext>
              </a:extLst>
            </p:cNvPr>
            <p:cNvCxnSpPr>
              <a:cxnSpLocks/>
            </p:cNvCxnSpPr>
            <p:nvPr/>
          </p:nvCxnSpPr>
          <p:spPr>
            <a:xfrm>
              <a:off x="5971173" y="3588260"/>
              <a:ext cx="0" cy="646115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96677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83B03B-85EE-2447-AFF3-D5AC7DF10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2095" cy="702644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6A9977F5-B494-FC45-828E-0DEB6E7B8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707" y="261394"/>
            <a:ext cx="5135799" cy="812033"/>
          </a:xfrm>
        </p:spPr>
        <p:txBody>
          <a:bodyPr/>
          <a:lstStyle/>
          <a:p>
            <a:r>
              <a:rPr lang="en-US" sz="2000" dirty="0"/>
              <a:t>Linear programming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DC2F6F3-4CE4-5346-8B84-BCE9F9A33A12}"/>
              </a:ext>
            </a:extLst>
          </p:cNvPr>
          <p:cNvSpPr txBox="1"/>
          <p:nvPr/>
        </p:nvSpPr>
        <p:spPr>
          <a:xfrm>
            <a:off x="7108680" y="6379932"/>
            <a:ext cx="119198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kzidenz for Chalmers" charset="0"/>
                <a:ea typeface="Akzidenz for Chalmers" charset="0"/>
                <a:cs typeface="Akzidenz for Chalmers" charset="0"/>
              </a:rPr>
              <a:t>2018-08-23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F33BBED-13EE-EC43-B6B0-D4B5F865AC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095" y="1184475"/>
            <a:ext cx="6136323" cy="4273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756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83B03B-85EE-2447-AFF3-D5AC7DF10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2095" cy="702644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6A9977F5-B494-FC45-828E-0DEB6E7B8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707" y="261394"/>
            <a:ext cx="5135799" cy="812033"/>
          </a:xfrm>
        </p:spPr>
        <p:txBody>
          <a:bodyPr/>
          <a:lstStyle/>
          <a:p>
            <a:r>
              <a:rPr lang="en-US" sz="2000" dirty="0"/>
              <a:t>Linear programming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DC2F6F3-4CE4-5346-8B84-BCE9F9A33A12}"/>
              </a:ext>
            </a:extLst>
          </p:cNvPr>
          <p:cNvSpPr txBox="1"/>
          <p:nvPr/>
        </p:nvSpPr>
        <p:spPr>
          <a:xfrm>
            <a:off x="7108680" y="6379932"/>
            <a:ext cx="119198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kzidenz for Chalmers" charset="0"/>
                <a:ea typeface="Akzidenz for Chalmers" charset="0"/>
                <a:cs typeface="Akzidenz for Chalmers" charset="0"/>
              </a:rPr>
              <a:t>2018-08-23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F637A4-FAEB-9948-AED1-7BA297698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191" y="592401"/>
            <a:ext cx="2463800" cy="2400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1B77212-FABE-DD4E-8E2B-EBD84B78F1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295" y="3321050"/>
            <a:ext cx="2425700" cy="2044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9686FDC-4DB0-1A4A-A8BA-B83FC455CF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2191" y="3374709"/>
            <a:ext cx="2324100" cy="19304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12848B8A-F7D1-F040-8A7A-1A1F9345857D}"/>
              </a:ext>
            </a:extLst>
          </p:cNvPr>
          <p:cNvSpPr txBox="1">
            <a:spLocks/>
          </p:cNvSpPr>
          <p:nvPr/>
        </p:nvSpPr>
        <p:spPr>
          <a:xfrm>
            <a:off x="4804228" y="2860769"/>
            <a:ext cx="3780026" cy="812033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000" dirty="0"/>
              <a:t>Unique optimal solution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A5627B5-535D-5A41-97B4-8C5211E234C8}"/>
              </a:ext>
            </a:extLst>
          </p:cNvPr>
          <p:cNvSpPr txBox="1">
            <a:spLocks/>
          </p:cNvSpPr>
          <p:nvPr/>
        </p:nvSpPr>
        <p:spPr>
          <a:xfrm>
            <a:off x="-233755" y="5602298"/>
            <a:ext cx="5135799" cy="812033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000" dirty="0"/>
              <a:t>Alternate optima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0F7112F-DA56-1C49-9A81-AB7F7F156679}"/>
              </a:ext>
            </a:extLst>
          </p:cNvPr>
          <p:cNvSpPr txBox="1">
            <a:spLocks/>
          </p:cNvSpPr>
          <p:nvPr/>
        </p:nvSpPr>
        <p:spPr>
          <a:xfrm>
            <a:off x="4149849" y="5660808"/>
            <a:ext cx="5135799" cy="812033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000" dirty="0"/>
              <a:t>Unbounded polytope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4EB177-1CA9-594A-9215-B9E3BC35AD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3506" y="1461130"/>
            <a:ext cx="2556469" cy="1011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019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Akzidenz for Chalmers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10385</TotalTime>
  <Words>108</Words>
  <Application>Microsoft Macintosh PowerPoint</Application>
  <PresentationFormat>On-screen Show (4:3)</PresentationFormat>
  <Paragraphs>29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Akzidenz for Chalmers</vt:lpstr>
      <vt:lpstr>Arial</vt:lpstr>
      <vt:lpstr>AvantGarde Medium</vt:lpstr>
      <vt:lpstr>Calibri</vt:lpstr>
      <vt:lpstr>Times New Roman</vt:lpstr>
      <vt:lpstr>Office Theme</vt:lpstr>
      <vt:lpstr>PowerPoint Presentation</vt:lpstr>
      <vt:lpstr>Mathematical modelling of metabolism</vt:lpstr>
      <vt:lpstr>Mathematical modelling of metabolism</vt:lpstr>
      <vt:lpstr>Mathematical modelling of metabolism</vt:lpstr>
      <vt:lpstr>Mathematical modelling of metabolism</vt:lpstr>
      <vt:lpstr>Mathematical modelling of metabolism</vt:lpstr>
      <vt:lpstr>Constraint based methods</vt:lpstr>
      <vt:lpstr>Linear programming</vt:lpstr>
      <vt:lpstr>Linear programming</vt:lpstr>
      <vt:lpstr>Different objective functions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Hannah Willen</dc:creator>
  <cp:lastModifiedBy>Iván Del</cp:lastModifiedBy>
  <cp:revision>1070</cp:revision>
  <dcterms:created xsi:type="dcterms:W3CDTF">2012-04-17T12:02:37Z</dcterms:created>
  <dcterms:modified xsi:type="dcterms:W3CDTF">2018-08-23T06:42:34Z</dcterms:modified>
</cp:coreProperties>
</file>

<file path=docProps/thumbnail.jpeg>
</file>